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C168-29AE-41F3-BC03-4B79BC8744A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A5BC-FDAA-49CB-9908-EC23737A4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3</cp:revision>
  <dcterms:created xsi:type="dcterms:W3CDTF">2019-06-11T06:19:14Z</dcterms:created>
  <dcterms:modified xsi:type="dcterms:W3CDTF">2019-06-11T06:41:15Z</dcterms:modified>
</cp:coreProperties>
</file>